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726" r:id="rId2"/>
  </p:sldIdLst>
  <p:sldSz cx="9144000" cy="6858000" type="screen4x3"/>
  <p:notesSz cx="7010400" cy="92964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Proxima Nova A" panose="020B0604020202020204" charset="0"/>
      <p:regular r:id="rId9"/>
      <p:bold r:id="rId10"/>
      <p:italic r:id="rId11"/>
      <p:boldItalic r:id="rId12"/>
    </p:embeddedFont>
    <p:embeddedFont>
      <p:font typeface="Source Sans Pro" panose="020B0503030403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BD3"/>
    <a:srgbClr val="F2F2F2"/>
    <a:srgbClr val="014446"/>
    <a:srgbClr val="F76129"/>
    <a:srgbClr val="61BD6F"/>
    <a:srgbClr val="ADDDB4"/>
    <a:srgbClr val="00968E"/>
    <a:srgbClr val="333333"/>
    <a:srgbClr val="33323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76300" autoAdjust="0"/>
  </p:normalViewPr>
  <p:slideViewPr>
    <p:cSldViewPr snapToObjects="1">
      <p:cViewPr varScale="1">
        <p:scale>
          <a:sx n="63" d="100"/>
          <a:sy n="63" d="100"/>
        </p:scale>
        <p:origin x="1493" y="72"/>
      </p:cViewPr>
      <p:guideLst>
        <p:guide orient="horz" pos="7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-43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235D551-CCD4-480E-B87D-FDBC598AF592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CA3F0C-2542-4E8E-8AF4-3890D60815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8876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FD0692B-F210-5246-A015-DD0E7D34F549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AFC8282-BF06-6747-8093-8795B253B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Municipal Measurement Program is a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free Program Assessment and Planning Tool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that delivers insights and actionable recommendations to solid waste management agencies. By completing the program assessment surveys, participants can generate reports to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 program performance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discover opportunities to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improve waste and recycling programs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MMP uses standardized terminology ensuring that participants can 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benchmark performance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metrics against national averages. The program also simplifies data management by centralizing </a:t>
            </a:r>
            <a:r>
              <a:rPr lang="en-CA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waste 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recycling program information.</a:t>
            </a:r>
          </a:p>
          <a:p>
            <a:endParaRPr lang="en-CA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municipalities, counties and regional agencies in the U.S. and Canada should join the MMP</a:t>
            </a:r>
            <a:r>
              <a:rPr lang="en-CA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to gain access to analytical reports designed to measure waste diversion performance and improve programs.</a:t>
            </a:r>
            <a:r>
              <a:rPr lang="en-CA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Eligible participants can join the MMP by completing the application form: https://www.municipalmeasurement.com/participate-in-the-mmp/application-page/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C8282-BF06-6747-8093-8795B253BB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46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70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0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4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7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61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3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1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2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0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0" y="1435104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5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3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F0B4F04-14BE-1D4A-9D33-7CD2F1FD7D2E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3B7773E-3EF9-AC49-A675-1B8C258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1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0">
              <a:schemeClr val="bg1">
                <a:lumMod val="85000"/>
              </a:schemeClr>
            </a:gs>
            <a:gs pos="27000">
              <a:schemeClr val="bg1">
                <a:lumMod val="95000"/>
              </a:schemeClr>
            </a:gs>
            <a:gs pos="63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29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0" y="-111393"/>
            <a:ext cx="4572000" cy="6969393"/>
          </a:xfrm>
          <a:prstGeom prst="rect">
            <a:avLst/>
          </a:prstGeom>
          <a:solidFill>
            <a:srgbClr val="0144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0" y="2483895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solidFill>
                  <a:srgbClr val="014446"/>
                </a:solidFill>
                <a:latin typeface="Proxima Nova A" panose="02000506030000020004" pitchFamily="2" charset="0"/>
              </a:rPr>
              <a:t>JOIN THE MUNICIPAL MEASUREMENT PROGRAM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3615314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i="1" dirty="0">
                <a:solidFill>
                  <a:srgbClr val="00968E"/>
                </a:solidFill>
                <a:latin typeface="Proxima Nova A" panose="02000506030000020004" pitchFamily="2" charset="0"/>
              </a:rPr>
              <a:t>A free program assessment </a:t>
            </a:r>
          </a:p>
          <a:p>
            <a:pPr algn="ctr"/>
            <a:r>
              <a:rPr lang="en-CA" i="1" dirty="0">
                <a:solidFill>
                  <a:srgbClr val="00968E"/>
                </a:solidFill>
                <a:latin typeface="Proxima Nova A" panose="02000506030000020004" pitchFamily="2" charset="0"/>
              </a:rPr>
              <a:t>and planning tool for municipalities, counties and regional agencies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6550" y="1140597"/>
            <a:ext cx="3664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400" dirty="0">
              <a:solidFill>
                <a:srgbClr val="ADDDB4"/>
              </a:solidFill>
              <a:latin typeface="Source Sans Pro" panose="020B05030304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12061" y="1353409"/>
            <a:ext cx="344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CFEBD3"/>
                </a:solidFill>
                <a:latin typeface="Source Sans Pro" panose="020B0503030403020204" pitchFamily="34" charset="0"/>
              </a:rPr>
              <a:t>MEASURE PERFORMANCE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12063" y="1847749"/>
            <a:ext cx="357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CFEBD3"/>
                </a:solidFill>
                <a:latin typeface="Source Sans Pro" panose="020B0503030403020204" pitchFamily="34" charset="0"/>
              </a:rPr>
              <a:t>IMPROVE YOUR PROGRAMS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12061" y="2342089"/>
            <a:ext cx="3578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CFEBD3"/>
                </a:solidFill>
                <a:latin typeface="Source Sans Pro" panose="020B0503030403020204" pitchFamily="34" charset="0"/>
              </a:rPr>
              <a:t>BENCHMARK RESULTS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1144" y="2836428"/>
            <a:ext cx="344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CFEBD3"/>
                </a:solidFill>
                <a:latin typeface="Source Sans Pro" panose="020B0503030403020204" pitchFamily="34" charset="0"/>
              </a:rPr>
              <a:t>CENTRALIZE YOUR DATA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03155" y="5326468"/>
            <a:ext cx="2765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>
                <a:latin typeface="Source Sans Pro" panose="020B0503030403020204" pitchFamily="34" charset="0"/>
              </a:rPr>
              <a:t>Designed &amp; delivered by: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26553" y="6097942"/>
            <a:ext cx="366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rgbClr val="F2F2F2"/>
                </a:solidFill>
                <a:latin typeface="Proxima Nova A" panose="02000506030000020004" pitchFamily="2" charset="0"/>
              </a:rPr>
              <a:t>Apply here: www.municipalmeasurement.com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86538" y="3465103"/>
            <a:ext cx="3825425" cy="0"/>
          </a:xfrm>
          <a:prstGeom prst="line">
            <a:avLst/>
          </a:prstGeom>
          <a:ln w="3175">
            <a:solidFill>
              <a:srgbClr val="01444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12061" y="917866"/>
            <a:ext cx="344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FEBD3"/>
                </a:solidFill>
                <a:latin typeface="Source Sans Pro" panose="020B0503030403020204" pitchFamily="34" charset="0"/>
              </a:rPr>
              <a:t>P</a:t>
            </a:r>
            <a:r>
              <a:rPr lang="en-CA" dirty="0">
                <a:solidFill>
                  <a:srgbClr val="CFEBD3"/>
                </a:solidFill>
                <a:latin typeface="Source Sans Pro" panose="020B0503030403020204" pitchFamily="34" charset="0"/>
              </a:rPr>
              <a:t>ARTICIPATION IS FREE</a:t>
            </a:r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1602" y="278650"/>
            <a:ext cx="2368795" cy="236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Y:\Marketing\Collateral\Logos\Re-TRAC Connect\Full Color Version\Re-TRAC_logo_fi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92" y="5836862"/>
            <a:ext cx="1607318" cy="56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Y:\Marketing\Collateral\Logos\Partner Logos\TRP\TRP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374" y="5875415"/>
            <a:ext cx="1856581" cy="49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67" y="3744035"/>
            <a:ext cx="2645518" cy="144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506" y="4194245"/>
            <a:ext cx="2782556" cy="144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817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74434</TotalTime>
  <Words>186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Proxima Nova A</vt:lpstr>
      <vt:lpstr>Source Sans Pro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Josh Reid</dc:creator>
  <cp:keywords>Municpal Measurement Program</cp:keywords>
  <cp:lastModifiedBy>Carla Bergstrom</cp:lastModifiedBy>
  <cp:revision>1196</cp:revision>
  <cp:lastPrinted>2018-06-28T17:02:09Z</cp:lastPrinted>
  <dcterms:created xsi:type="dcterms:W3CDTF">2016-07-19T16:08:09Z</dcterms:created>
  <dcterms:modified xsi:type="dcterms:W3CDTF">2023-02-14T20:36:16Z</dcterms:modified>
</cp:coreProperties>
</file>